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85" r:id="rId4"/>
    <p:sldId id="258" r:id="rId5"/>
    <p:sldId id="259" r:id="rId6"/>
    <p:sldId id="261" r:id="rId7"/>
    <p:sldId id="263" r:id="rId8"/>
    <p:sldId id="293" r:id="rId9"/>
    <p:sldId id="322" r:id="rId10"/>
    <p:sldId id="323" r:id="rId11"/>
    <p:sldId id="267" r:id="rId12"/>
    <p:sldId id="278" r:id="rId13"/>
    <p:sldId id="279" r:id="rId14"/>
    <p:sldId id="286" r:id="rId15"/>
    <p:sldId id="280" r:id="rId16"/>
    <p:sldId id="281" r:id="rId17"/>
    <p:sldId id="283" r:id="rId18"/>
    <p:sldId id="282" r:id="rId19"/>
    <p:sldId id="287" r:id="rId20"/>
    <p:sldId id="328" r:id="rId21"/>
    <p:sldId id="329" r:id="rId22"/>
    <p:sldId id="265" r:id="rId23"/>
    <p:sldId id="289" r:id="rId24"/>
    <p:sldId id="291" r:id="rId25"/>
    <p:sldId id="316" r:id="rId26"/>
    <p:sldId id="313" r:id="rId27"/>
    <p:sldId id="274" r:id="rId28"/>
    <p:sldId id="311" r:id="rId29"/>
    <p:sldId id="296" r:id="rId30"/>
    <p:sldId id="309" r:id="rId31"/>
    <p:sldId id="302" r:id="rId32"/>
    <p:sldId id="326" r:id="rId33"/>
    <p:sldId id="319" r:id="rId34"/>
    <p:sldId id="299" r:id="rId35"/>
    <p:sldId id="297" r:id="rId36"/>
    <p:sldId id="304" r:id="rId37"/>
    <p:sldId id="300" r:id="rId38"/>
    <p:sldId id="305" r:id="rId39"/>
    <p:sldId id="269" r:id="rId40"/>
    <p:sldId id="327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4" autoAdjust="0"/>
    <p:restoredTop sz="94676" autoAdjust="0"/>
  </p:normalViewPr>
  <p:slideViewPr>
    <p:cSldViewPr>
      <p:cViewPr>
        <p:scale>
          <a:sx n="94" d="100"/>
          <a:sy n="94" d="100"/>
        </p:scale>
        <p:origin x="-912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B0E8C-F87E-435C-9B2B-B69B0069D106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FD8B9-D37E-4023-950B-2BF8787B9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59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39D8A-A03C-4A4B-8202-7BB7FC10C503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2E68-C9E8-4057-9657-D04844B63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39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49D7-C266-4251-B6F6-9EFD432B70A0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EBC15-A530-41EC-997D-28A4AC429A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1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327B-6A20-441A-A00B-9D77DCFC0ABF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D5DF-8E95-4CAD-90EE-1C4A5C7E4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78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E0862-14DD-4192-BEAB-1BBE9C240066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A4E4E-671E-474D-95C8-A37BBE30C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9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EB249-4507-4397-A937-145D48859BB9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B9DFB-4746-49B3-868B-BCA4782E0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A7C0B-8F94-429B-B532-D9326E4B0823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A6CC-6B1F-468D-8889-B1B2246DE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33038-4109-4330-9304-FB25F74A6C62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6EF10-2099-40A5-B7C2-C8A7AD56E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4AF68-D064-4731-AD56-573B46F83D4B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D15B-D646-43AF-8719-26A8338EB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0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C6DD-9EF2-454D-8E43-E692E5D9312D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EBFEC-E459-4967-ACC5-4D6FE5844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4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FF940-1B37-4AD2-A6DD-5C14DA7FE0FD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A038-6CCA-4EBF-972F-714636D97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1A7256-F882-4081-AA23-93BE1A9ED216}" type="datetimeFigureOut">
              <a:rPr lang="ru-RU"/>
              <a:pPr>
                <a:defRPr/>
              </a:pPr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5955FA-1BB1-486A-A38A-01FAEE1D6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2.png"/><Relationship Id="rId9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  <a:latin typeface="Georgia" pitchFamily="18" charset="0"/>
              </a:rPr>
              <a:t>Мы за ЗОЖ!</a:t>
            </a:r>
            <a:endParaRPr lang="ru-RU" sz="6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Pesnya_-_O_zdorovom_obraze_zhizni_(iPlayer.fm).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6165304"/>
            <a:ext cx="609600" cy="609600"/>
          </a:xfrm>
        </p:spPr>
      </p:pic>
      <p:pic>
        <p:nvPicPr>
          <p:cNvPr id="3074" name="Picture 2" descr="C:\Users\Пользователь\Desktop\ЗОЖ\330026694634_74073310_sshot-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98" y="1484784"/>
            <a:ext cx="722381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98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window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Пользователь\Desktop\ЗОЖ\XdTn7H7ACeA-600x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888"/>
            <a:ext cx="6264696" cy="60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2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ользователь\Desktop\ЗОЖ\HcYeBuaYUMg-600x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359176" cy="613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3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Думай о том, что ешь! А то результат не заставит себя ждать…</a:t>
            </a:r>
            <a:endParaRPr lang="ru-RU" sz="28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Пользователь\Desktop\ЗОЖ\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96587"/>
            <a:ext cx="5875393" cy="419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8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Результат неправильного питания и отсутствия физической нагрузки….</a:t>
            </a: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  <a:sym typeface="Wingdings" pitchFamily="2" charset="2"/>
              </a:rPr>
              <a:t>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Пользователь\Desktop\ЗОЖ\man8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98660"/>
            <a:ext cx="4104455" cy="495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12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esktop\ЗОЖ\prikolnullnaa_fotopodborka_1_7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08" y="476672"/>
            <a:ext cx="79640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41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Питайся </a:t>
            </a:r>
            <a:b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правильно!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Пользователь\Desktop\ЗОЖ\пирамида пит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30350"/>
            <a:ext cx="5760640" cy="50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14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Побольше витаминов, фруктов!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Пользователь\Desktop\ЗОЖ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713433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20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Натуральных соков и овощей!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C:\Users\Пользователь\Desktop\ЗОЖ\zdorovoe-pit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861048"/>
            <a:ext cx="4879208" cy="285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льзователь\Desktop\ЗОЖ\zdorovoe_pit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714" y="1412776"/>
            <a:ext cx="3954852" cy="315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2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Пользователь\Desktop\ЗОЖ\В-помощь-мамам-и-их-детя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58291"/>
            <a:ext cx="3888432" cy="335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Пользователь\Desktop\ЗОЖ\стихи о здоровом ребенк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912" y="332656"/>
            <a:ext cx="533991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78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Пользователь\Desktop\ЗОЖ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" y="24408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льзователь\Desktop\ЗОЖ\1242457060_16245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144" y="2954000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16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ользователь\Desktop\ЗОЖ\ef99378ca86ad75440eb058d74b1b4f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8580"/>
            <a:ext cx="7128792" cy="604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Высказывания выдающихся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людей об алкоголе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Georgia" panose="02040502050405020303" pitchFamily="18" charset="0"/>
              </a:rPr>
              <a:t>Люди </a:t>
            </a:r>
            <a:r>
              <a:rPr lang="ru-RU" sz="2400" dirty="0">
                <a:latin typeface="Georgia" panose="02040502050405020303" pitchFamily="18" charset="0"/>
              </a:rPr>
              <a:t>от употребления вина становятся грубее, глупее и злее.</a:t>
            </a:r>
            <a:r>
              <a:rPr lang="ru-RU" sz="2400" b="1" dirty="0">
                <a:latin typeface="Georgia" panose="02040502050405020303" pitchFamily="18" charset="0"/>
              </a:rPr>
              <a:t> </a:t>
            </a:r>
            <a:r>
              <a:rPr lang="ru-RU" sz="2400" b="1" dirty="0" smtClean="0">
                <a:latin typeface="Georgia" panose="02040502050405020303" pitchFamily="18" charset="0"/>
              </a:rPr>
              <a:t>                                       </a:t>
            </a:r>
            <a:r>
              <a:rPr lang="ru-RU" sz="24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Л.Н. Толстой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Georgia" panose="02040502050405020303" pitchFamily="18" charset="0"/>
              </a:rPr>
              <a:t>Алкоголь </a:t>
            </a:r>
            <a:r>
              <a:rPr lang="ru-RU" sz="2400" dirty="0">
                <a:latin typeface="Georgia" panose="02040502050405020303" pitchFamily="18" charset="0"/>
              </a:rPr>
              <a:t>разрушает здоровье человека не только тем, что отравляет организм; он предрасполагает пьющего ко всем другим заболеваниям.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i="1" dirty="0" smtClean="0">
                <a:latin typeface="Georgia" panose="02040502050405020303" pitchFamily="18" charset="0"/>
              </a:rPr>
              <a:t>                                                                         </a:t>
            </a:r>
            <a:r>
              <a:rPr lang="ru-RU" sz="24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Н. А. </a:t>
            </a:r>
            <a:r>
              <a:rPr lang="ru-RU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Семашко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Georgia" panose="02040502050405020303" pitchFamily="18" charset="0"/>
              </a:rPr>
              <a:t>Бедность и преступление, нервные и психические болезни, вырождение потомства — вот </a:t>
            </a:r>
            <a:r>
              <a:rPr lang="ru-RU" sz="2400" dirty="0" smtClean="0">
                <a:latin typeface="Georgia" panose="02040502050405020303" pitchFamily="18" charset="0"/>
              </a:rPr>
              <a:t>что делает алкоголь.</a:t>
            </a:r>
            <a:r>
              <a:rPr lang="ru-RU" sz="24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                     В. М. </a:t>
            </a:r>
            <a:r>
              <a:rPr lang="ru-RU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Бехтерев</a:t>
            </a:r>
          </a:p>
          <a:p>
            <a:pPr>
              <a:lnSpc>
                <a:spcPct val="150000"/>
              </a:lnSpc>
            </a:pP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2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7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Georgia" panose="02040502050405020303" pitchFamily="18" charset="0"/>
              </a:rPr>
              <a:t>Привычка к алкоголю является большим злом для человечества, чем война, голод и чума, вместе взятые.</a:t>
            </a:r>
          </a:p>
          <a:p>
            <a:pPr algn="r"/>
            <a:r>
              <a:rPr lang="ru-RU" sz="2400" b="1" i="1" dirty="0">
                <a:latin typeface="Georgia" panose="02040502050405020303" pitchFamily="18" charset="0"/>
              </a:rPr>
              <a:t>                                                                   </a:t>
            </a:r>
            <a:r>
              <a:rPr lang="ru-RU" sz="2400" b="1" i="1" dirty="0" smtClean="0">
                <a:latin typeface="Georgia" panose="02040502050405020303" pitchFamily="18" charset="0"/>
              </a:rPr>
              <a:t>    </a:t>
            </a:r>
            <a:r>
              <a:rPr lang="ru-RU" sz="24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Чарльз </a:t>
            </a:r>
            <a:r>
              <a:rPr lang="ru-RU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Дарвин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Georgia" panose="02040502050405020303" pitchFamily="18" charset="0"/>
              </a:rPr>
              <a:t>Алкоголь — поставщик людей для тюрем.</a:t>
            </a:r>
          </a:p>
          <a:p>
            <a:pPr algn="r"/>
            <a:r>
              <a:rPr lang="ru-RU" sz="2400" b="1" i="1" dirty="0">
                <a:latin typeface="Georgia" panose="02040502050405020303" pitchFamily="18" charset="0"/>
              </a:rPr>
              <a:t>                                                             </a:t>
            </a:r>
            <a:r>
              <a:rPr lang="ru-RU" sz="2400" b="1" i="1" dirty="0" smtClean="0">
                <a:latin typeface="Georgia" panose="02040502050405020303" pitchFamily="18" charset="0"/>
              </a:rPr>
              <a:t>    </a:t>
            </a:r>
            <a:r>
              <a:rPr lang="ru-RU" sz="2400" i="1" dirty="0">
                <a:solidFill>
                  <a:srgbClr val="002060"/>
                </a:solidFill>
                <a:latin typeface="Georgia" panose="02040502050405020303" pitchFamily="18" charset="0"/>
              </a:rPr>
              <a:t>Анри </a:t>
            </a:r>
            <a:r>
              <a:rPr lang="ru-RU" sz="2400" i="1" dirty="0" err="1">
                <a:solidFill>
                  <a:srgbClr val="002060"/>
                </a:solidFill>
                <a:latin typeface="Georgia" panose="02040502050405020303" pitchFamily="18" charset="0"/>
              </a:rPr>
              <a:t>Бодрильяр</a:t>
            </a:r>
            <a:endParaRPr lang="ru-RU" sz="2400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 descr="https://encrypted-tbn3.gstatic.com/images?q=tbn:ANd9GcTOIsFEhIkaFVw33oDD7clyYJyk9sLU12Y_pTf_rDImaaYGaL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90" y="2924944"/>
            <a:ext cx="3780420" cy="36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1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/>
          <a:lstStyle/>
          <a:p>
            <a:pPr algn="r"/>
            <a:r>
              <a:rPr lang="ru-RU" dirty="0"/>
              <a:t> 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«Опьянение – добровольное сумасшествие»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Аристотель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Пользователь\Desktop\ЗОЖ\nCQ6xaq1c4c-600x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36263"/>
            <a:ext cx="5454302" cy="508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54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Пейте дети молоко, будете здоровы!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ьзователь\Desktop\ЗОЖ\779f8968a0c28360595030748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096945" cy="46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24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1084982"/>
          </a:xfrm>
        </p:spPr>
        <p:txBody>
          <a:bodyPr/>
          <a:lstStyle/>
          <a:p>
            <a:pPr algn="l"/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Водка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белая, но красит нос и чернит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репутацию.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       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Антон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Павлович Чехов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encrypted-tbn1.gstatic.com/images?q=tbn:ANd9GcScDLCzPHhIpYFHyDQL1ThqTKupgac8CritjLQMXJGIxJOryM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88086"/>
            <a:ext cx="6768752" cy="416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31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hvorostian.ru/uploads/images/anekdoty-pro-kladbishhe-i-demotivatory-rzhach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903548" cy="652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73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Алкоголь ежегодно убивает 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700 000 россиян…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0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sch18.ru/_ph/24/506850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3"/>
            <a:ext cx="8424936" cy="633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8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profi-forex.org/system/user_files/Images/News/12-2012/021212/1_sigar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79" y="908720"/>
            <a:ext cx="8687831" cy="529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6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Начинаешь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курить, чтобы доказать, что ты мужчина. Потом пытаешься бросить курить, чтобы доказать, что ты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мужчина.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                                             Жорж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Симеон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crbkukmor.ru/zoj/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48934"/>
            <a:ext cx="6984776" cy="510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14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Нет на свете прекраснее одёжи,</a:t>
            </a:r>
            <a:b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Чем бронза мускулов и свежесть кожи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.</a:t>
            </a: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Маяковский В. В.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ЗОЖ\foto_s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65468"/>
            <a:ext cx="5760640" cy="491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15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://ne-kurim.ru/upload/information_system_4/8/4/9/item_8494/information_items_84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4468"/>
            <a:ext cx="5688632" cy="633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44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rusdemotivator.ru/uploads/11-07-11/1320671615-vybor-za-toboj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7237"/>
            <a:ext cx="8712968" cy="609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7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encrypted-tbn3.gstatic.com/images?q=tbn:ANd9GcR0hu_C9L6FN7b5u7q0E9HD76yxVruT7LluyO5WMkx02L1ytL_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7762"/>
            <a:ext cx="61926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49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encrypted-tbn1.gstatic.com/images?q=tbn:ANd9GcQ1WGNmYVymWhnqKLDMbpogbw74pB6rBCsiJY-n9Xac825Fql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8688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2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Девять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десятых нашего счастья зависят от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здоровья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Артур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Шопенгауэр</a:t>
            </a:r>
            <a:endParaRPr lang="ru-RU" sz="2400" dirty="0"/>
          </a:p>
        </p:txBody>
      </p:sp>
      <p:pic>
        <p:nvPicPr>
          <p:cNvPr id="6146" name="Picture 2" descr="http://cdn.everydayme.ru/Assets/Modules/Editorial/Article/Images/%D1%81%D0%BE%D0%B2%D0%B5%D1%82%D1%8B-%D0%B4%D0%BB%D1%8F-%D0%BC%D0%B0%D0%BC-%D0%B7%D0%B4%D0%BE%D1%80%D0%BE%D0%B2%D1%8B%D0%B9-%D0%BE%D0%B1%D1%80%D0%B0%D0%B7-%D0%B6%D0%B8%D0%B7%D0%BD%D0%B8-%D0%B4%D0%BE%D1%87%D0%B5%D1%80%D0%B8-%D0%BF%D0%BE%D0%B4%D1%80%D0%BE%D1%81%D1%82%D0%BA%D0%B0-7-siz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6984776" cy="465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6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4" y="188640"/>
            <a:ext cx="5475210" cy="357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vsezdorovo.com/wp-content/uploads/2011/04/hap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12" y="2665080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mtdata.ru/u1/photo99FF/20087505103-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6050"/>
            <a:ext cx="7992888" cy="603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8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psyxologiya.ru/wp-content/uploads/2012/09/zdorovyj-obraz-zhiz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46983"/>
            <a:ext cx="8280920" cy="548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2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magnitiza.ru/wp-content/uploads/2014/08/1293448067_motivator-124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3"/>
            <a:ext cx="7560840" cy="61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40871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«Результатом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нашей работы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должна стать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осознанная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молодым поколением необходимость в здоровом образе жизни, в занятиях физической культурой и спортом. Каждый молодой человек должен осознать, что здоровый образ жизни – это успех, его личный успех»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Владимир Путин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26746"/>
            <a:ext cx="2592288" cy="249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9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Здоровье в порядке?</a:t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Спасибо зарядке!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ользователь\Desktop\ЗОЖ\aerobics_lady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35916"/>
            <a:ext cx="2376264" cy="188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ЗОЖ\aerobics_lady0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56502"/>
            <a:ext cx="2376264" cy="161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Desktop\ЗОЖ\aerobics_lady0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344" y="4365104"/>
            <a:ext cx="2388876" cy="179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83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Пользователь\Desktop\ЗОЖ\5807cfbae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0" y="311984"/>
            <a:ext cx="8817391" cy="167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ользователь\Desktop\ЗОЖ1\gallery_19_121_1967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91" y="2420888"/>
            <a:ext cx="3436008" cy="365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46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esnya_-_O_zdorovom_obraze_zhizni_(iPlayer.fm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5805264"/>
            <a:ext cx="609600" cy="609600"/>
          </a:xfrm>
        </p:spPr>
      </p:pic>
      <p:pic>
        <p:nvPicPr>
          <p:cNvPr id="5122" name="Picture 2" descr="C:\Users\Пользователь\Desktop\ЗОЖ\aerobics_lady0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730945" cy="273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ользователь\Desktop\ЗОЖ\aerobics_lady0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756336" cy="275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Пользователь\Desktop\ЗОЖ\aerobics_lady0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766624" cy="219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Пользователь\Desktop\ЗОЖ\aerobics_lady08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1699"/>
            <a:ext cx="2724894" cy="22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Пользователь\Desktop\ЗОЖ\47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137" y="2695575"/>
            <a:ext cx="3234283" cy="17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2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ferris dir="l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ользователь\Desktop\ЗОЖ\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045993" cy="24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ЗОЖ\016ed511876222ccdeaae5a4f41cc86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145779" cy="270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Пользователь\Desktop\ЗОЖ\1e449fe01d08fd85a647c5c4b8f62fa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88840"/>
            <a:ext cx="2808312" cy="27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Пользователь\Desktop\ЗОЖ\7d9b476bc4131908927d5061d98d435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8502"/>
            <a:ext cx="2016224" cy="26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Пользователь\Desktop\ЗОЖ\54d119bd0c5dd90bfbc7a5f2f8ad8a87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3" y="3736332"/>
            <a:ext cx="3432452" cy="252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71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esktop\ЗОЖ\8a70fd8661040660525d782575f8cd9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92696"/>
            <a:ext cx="3224843" cy="254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ользователь\Desktop\ЗОЖ\6213d992ba3b174d8c1a242fc78a7c6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3923"/>
            <a:ext cx="3558902" cy="276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Пользователь\Desktop\ЗОЖ\424a4c89cc08454b64c2af715c10666d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21" y="3633812"/>
            <a:ext cx="2784863" cy="278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3" name="Picture 5" descr="C:\Users\Пользователь\Desktop\ЗОЖ\4b5ee813363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72393"/>
            <a:ext cx="3312368" cy="335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Пользователь\Desktop\ЗОЖ\6691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0728"/>
            <a:ext cx="3858090" cy="30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Пользователь\Desktop\ЗОЖ\guinea_pig_olympics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87080"/>
            <a:ext cx="3344416" cy="33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96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Пользователь\Desktop\ЗОЖ\W6vdc1q8BE-600x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6535817" cy="630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7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66</Template>
  <TotalTime>425</TotalTime>
  <Words>148</Words>
  <Application>Microsoft Office PowerPoint</Application>
  <PresentationFormat>Экран (4:3)</PresentationFormat>
  <Paragraphs>27</Paragraphs>
  <Slides>40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66</vt:lpstr>
      <vt:lpstr>Мы за ЗОЖ!</vt:lpstr>
      <vt:lpstr>Презентация PowerPoint</vt:lpstr>
      <vt:lpstr>Нет на свете прекраснее одёжи, Чем бронза мускулов и свежесть кожи. Маяковский В. В.</vt:lpstr>
      <vt:lpstr>Здоровье в порядке? Спасибо зарядке!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Думай о том, что ешь! А то результат не заставит себя ждать…</vt:lpstr>
      <vt:lpstr>Результат неправильного питания и отсутствия физической нагрузки….</vt:lpstr>
      <vt:lpstr>Презентация PowerPoint</vt:lpstr>
      <vt:lpstr>Питайся  правильно!</vt:lpstr>
      <vt:lpstr>Побольше витаминов, фруктов!</vt:lpstr>
      <vt:lpstr>Натуральных соков и овощей!</vt:lpstr>
      <vt:lpstr>Презентация PowerPoint</vt:lpstr>
      <vt:lpstr>Презентация PowerPoint</vt:lpstr>
      <vt:lpstr>Презентация PowerPoint</vt:lpstr>
      <vt:lpstr>Презентация PowerPoint</vt:lpstr>
      <vt:lpstr> «Опьянение – добровольное сумасшествие»   Аристотель</vt:lpstr>
      <vt:lpstr>Пейте дети молоко, будете здоровы!</vt:lpstr>
      <vt:lpstr>  Водка белая, но красит нос и чернит репутацию.                                                         Антон Павлович Чехов </vt:lpstr>
      <vt:lpstr>Презентация PowerPoint</vt:lpstr>
      <vt:lpstr>Презентация PowerPoint</vt:lpstr>
      <vt:lpstr>Презентация PowerPoint</vt:lpstr>
      <vt:lpstr>Презентация PowerPoint</vt:lpstr>
      <vt:lpstr>Начинаешь курить, чтобы доказать, что ты мужчина. Потом пытаешься бросить курить, чтобы доказать, что ты мужчина.                                                                                             Жорж Симеон</vt:lpstr>
      <vt:lpstr>Презентация PowerPoint</vt:lpstr>
      <vt:lpstr>Презентация PowerPoint</vt:lpstr>
      <vt:lpstr>Презентация PowerPoint</vt:lpstr>
      <vt:lpstr>Презентация PowerPoint</vt:lpstr>
      <vt:lpstr>Девять десятых нашего счастья зависят от здоровья                                      Артур Шопенгауэр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за ЗОЖ!</dc:title>
  <dc:creator>Пользователь</dc:creator>
  <cp:lastModifiedBy>Пользователь</cp:lastModifiedBy>
  <cp:revision>29</cp:revision>
  <dcterms:created xsi:type="dcterms:W3CDTF">2014-11-26T16:08:01Z</dcterms:created>
  <dcterms:modified xsi:type="dcterms:W3CDTF">2014-12-02T18:47:21Z</dcterms:modified>
</cp:coreProperties>
</file>